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6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1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9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9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1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3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B27F-39A5-49A6-87A8-8AFBC3124455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4F6D-54D7-4F15-B29D-72BFE6C6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8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12968" cy="6408712"/>
          </a:xfrm>
          <a:prstGeom prst="rect">
            <a:avLst/>
          </a:prstGeom>
          <a:noFill/>
          <a:ln w="76200" cap="sq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632848" cy="424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– 15 cm.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0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55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2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07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3</cp:revision>
  <dcterms:created xsi:type="dcterms:W3CDTF">2023-03-24T11:05:56Z</dcterms:created>
  <dcterms:modified xsi:type="dcterms:W3CDTF">2023-03-24T11:12:50Z</dcterms:modified>
</cp:coreProperties>
</file>